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4" r:id="rId4"/>
    <p:sldId id="269" r:id="rId5"/>
    <p:sldId id="270" r:id="rId6"/>
    <p:sldId id="271" r:id="rId7"/>
    <p:sldId id="273" r:id="rId8"/>
    <p:sldId id="274" r:id="rId9"/>
    <p:sldId id="282" r:id="rId10"/>
    <p:sldId id="281" r:id="rId11"/>
    <p:sldId id="280" r:id="rId12"/>
    <p:sldId id="275" r:id="rId13"/>
    <p:sldId id="276" r:id="rId14"/>
    <p:sldId id="277" r:id="rId15"/>
    <p:sldId id="278" r:id="rId16"/>
    <p:sldId id="279" r:id="rId17"/>
    <p:sldId id="283" r:id="rId18"/>
  </p:sldIdLst>
  <p:sldSz cx="18288000" cy="10287000"/>
  <p:notesSz cx="6858000" cy="9144000"/>
  <p:embeddedFontLst>
    <p:embeddedFont>
      <p:font typeface="210 디딤고딕" panose="020B0600000101010101" charset="-127"/>
      <p:regular r:id="rId20"/>
    </p:embeddedFont>
    <p:embeddedFont>
      <p:font typeface="210 디딤고딕 Light" panose="020B0600000101010101" charset="-127"/>
      <p:regular r:id="rId21"/>
    </p:embeddedFont>
    <p:embeddedFont>
      <p:font typeface="210 밀레니얼" panose="020B0600000101010101" charset="-127"/>
      <p:regular r:id="rId22"/>
    </p:embeddedFont>
    <p:embeddedFont>
      <p:font typeface="210 밀레니얼 Light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  <a:srgbClr val="567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745BA-6CD4-508A-58EB-8B006BEE6ADF}" v="22" dt="2024-11-25T12:28:41.037"/>
    <p1510:client id="{AC10E845-784E-0E36-80BD-EE8973DBA371}" v="257" dt="2024-11-25T12:19:35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강서(2020152012)" userId="S::777ysp@tukorea.ac.kr::481e0ccc-45ba-443d-a222-eb24bd7a88f3" providerId="AD" clId="Web-{3DE745BA-6CD4-508A-58EB-8B006BEE6ADF}"/>
    <pc:docChg chg="modSld">
      <pc:chgData name="박강서(2020152012)" userId="S::777ysp@tukorea.ac.kr::481e0ccc-45ba-443d-a222-eb24bd7a88f3" providerId="AD" clId="Web-{3DE745BA-6CD4-508A-58EB-8B006BEE6ADF}" dt="2024-11-25T12:28:41.037" v="21" actId="1076"/>
      <pc:docMkLst>
        <pc:docMk/>
      </pc:docMkLst>
      <pc:sldChg chg="addSp delSp modSp">
        <pc:chgData name="박강서(2020152012)" userId="S::777ysp@tukorea.ac.kr::481e0ccc-45ba-443d-a222-eb24bd7a88f3" providerId="AD" clId="Web-{3DE745BA-6CD4-508A-58EB-8B006BEE6ADF}" dt="2024-11-25T12:27:43.895" v="18" actId="1076"/>
        <pc:sldMkLst>
          <pc:docMk/>
          <pc:sldMk cId="668095461" sldId="274"/>
        </pc:sldMkLst>
        <pc:picChg chg="add del">
          <ac:chgData name="박강서(2020152012)" userId="S::777ysp@tukorea.ac.kr::481e0ccc-45ba-443d-a222-eb24bd7a88f3" providerId="AD" clId="Web-{3DE745BA-6CD4-508A-58EB-8B006BEE6ADF}" dt="2024-11-25T12:27:12.832" v="15"/>
          <ac:picMkLst>
            <pc:docMk/>
            <pc:sldMk cId="668095461" sldId="274"/>
            <ac:picMk id="8" creationId="{D5E85260-215F-4C16-A9E4-82B8B7A65586}"/>
          </ac:picMkLst>
        </pc:picChg>
        <pc:picChg chg="add mod">
          <ac:chgData name="박강서(2020152012)" userId="S::777ysp@tukorea.ac.kr::481e0ccc-45ba-443d-a222-eb24bd7a88f3" providerId="AD" clId="Web-{3DE745BA-6CD4-508A-58EB-8B006BEE6ADF}" dt="2024-11-25T12:26:30.611" v="7" actId="1076"/>
          <ac:picMkLst>
            <pc:docMk/>
            <pc:sldMk cId="668095461" sldId="274"/>
            <ac:picMk id="13" creationId="{C6A948F7-95B9-2B8A-48F7-311F8D1074AF}"/>
          </ac:picMkLst>
        </pc:picChg>
        <pc:picChg chg="add mod">
          <ac:chgData name="박강서(2020152012)" userId="S::777ysp@tukorea.ac.kr::481e0ccc-45ba-443d-a222-eb24bd7a88f3" providerId="AD" clId="Web-{3DE745BA-6CD4-508A-58EB-8B006BEE6ADF}" dt="2024-11-25T12:27:43.895" v="18" actId="1076"/>
          <ac:picMkLst>
            <pc:docMk/>
            <pc:sldMk cId="668095461" sldId="274"/>
            <ac:picMk id="15" creationId="{40B320B5-9E93-1138-9967-0BACE0FF26B3}"/>
          </ac:picMkLst>
        </pc:picChg>
        <pc:cxnChg chg="add del mod">
          <ac:chgData name="박강서(2020152012)" userId="S::777ysp@tukorea.ac.kr::481e0ccc-45ba-443d-a222-eb24bd7a88f3" providerId="AD" clId="Web-{3DE745BA-6CD4-508A-58EB-8B006BEE6ADF}" dt="2024-11-25T12:27:11.863" v="14"/>
          <ac:cxnSpMkLst>
            <pc:docMk/>
            <pc:sldMk cId="668095461" sldId="274"/>
            <ac:cxnSpMk id="14" creationId="{2F5EC1D1-34F1-D3D9-C7E7-5D94AB0B77B3}"/>
          </ac:cxnSpMkLst>
        </pc:cxnChg>
      </pc:sldChg>
      <pc:sldChg chg="modSp">
        <pc:chgData name="박강서(2020152012)" userId="S::777ysp@tukorea.ac.kr::481e0ccc-45ba-443d-a222-eb24bd7a88f3" providerId="AD" clId="Web-{3DE745BA-6CD4-508A-58EB-8B006BEE6ADF}" dt="2024-11-25T12:28:41.037" v="21" actId="1076"/>
        <pc:sldMkLst>
          <pc:docMk/>
          <pc:sldMk cId="1447584079" sldId="281"/>
        </pc:sldMkLst>
        <pc:spChg chg="mod">
          <ac:chgData name="박강서(2020152012)" userId="S::777ysp@tukorea.ac.kr::481e0ccc-45ba-443d-a222-eb24bd7a88f3" providerId="AD" clId="Web-{3DE745BA-6CD4-508A-58EB-8B006BEE6ADF}" dt="2024-11-25T12:28:41.037" v="21" actId="1076"/>
          <ac:spMkLst>
            <pc:docMk/>
            <pc:sldMk cId="1447584079" sldId="281"/>
            <ac:spMk id="13" creationId="{1BDB844C-F9A9-5F17-7862-769947DECFC8}"/>
          </ac:spMkLst>
        </pc:spChg>
        <pc:spChg chg="mod">
          <ac:chgData name="박강서(2020152012)" userId="S::777ysp@tukorea.ac.kr::481e0ccc-45ba-443d-a222-eb24bd7a88f3" providerId="AD" clId="Web-{3DE745BA-6CD4-508A-58EB-8B006BEE6ADF}" dt="2024-11-25T12:28:35.522" v="19" actId="1076"/>
          <ac:spMkLst>
            <pc:docMk/>
            <pc:sldMk cId="1447584079" sldId="281"/>
            <ac:spMk id="14" creationId="{C299EEE6-E28C-9436-F7CF-3E7EB5E32E81}"/>
          </ac:spMkLst>
        </pc:spChg>
      </pc:sldChg>
    </pc:docChg>
  </pc:docChgLst>
  <pc:docChgLst>
    <pc:chgData name="박강서(2020152012)" userId="S::777ysp@tukorea.ac.kr::481e0ccc-45ba-443d-a222-eb24bd7a88f3" providerId="AD" clId="Web-{AC10E845-784E-0E36-80BD-EE8973DBA371}"/>
    <pc:docChg chg="modSld">
      <pc:chgData name="박강서(2020152012)" userId="S::777ysp@tukorea.ac.kr::481e0ccc-45ba-443d-a222-eb24bd7a88f3" providerId="AD" clId="Web-{AC10E845-784E-0E36-80BD-EE8973DBA371}" dt="2024-11-25T12:19:35.174" v="185"/>
      <pc:docMkLst>
        <pc:docMk/>
      </pc:docMkLst>
      <pc:sldChg chg="addSp delSp modSp">
        <pc:chgData name="박강서(2020152012)" userId="S::777ysp@tukorea.ac.kr::481e0ccc-45ba-443d-a222-eb24bd7a88f3" providerId="AD" clId="Web-{AC10E845-784E-0E36-80BD-EE8973DBA371}" dt="2024-11-25T12:13:15.490" v="118" actId="1076"/>
        <pc:sldMkLst>
          <pc:docMk/>
          <pc:sldMk cId="668095461" sldId="274"/>
        </pc:sldMkLst>
        <pc:spChg chg="add del mod">
          <ac:chgData name="박강서(2020152012)" userId="S::777ysp@tukorea.ac.kr::481e0ccc-45ba-443d-a222-eb24bd7a88f3" providerId="AD" clId="Web-{AC10E845-784E-0E36-80BD-EE8973DBA371}" dt="2024-11-25T12:07:59.589" v="84"/>
          <ac:spMkLst>
            <pc:docMk/>
            <pc:sldMk cId="668095461" sldId="274"/>
            <ac:spMk id="7" creationId="{843D6215-B4A6-793E-6EE6-F8F99042FA98}"/>
          </ac:spMkLst>
        </pc:spChg>
        <pc:spChg chg="add del mod">
          <ac:chgData name="박강서(2020152012)" userId="S::777ysp@tukorea.ac.kr::481e0ccc-45ba-443d-a222-eb24bd7a88f3" providerId="AD" clId="Web-{AC10E845-784E-0E36-80BD-EE8973DBA371}" dt="2024-11-25T12:07:38.057" v="83" actId="1076"/>
          <ac:spMkLst>
            <pc:docMk/>
            <pc:sldMk cId="668095461" sldId="274"/>
            <ac:spMk id="9" creationId="{31CD9026-EB46-E7A1-1B19-D56B4E3FD922}"/>
          </ac:spMkLst>
        </pc:spChg>
        <pc:spChg chg="add del mod">
          <ac:chgData name="박강서(2020152012)" userId="S::777ysp@tukorea.ac.kr::481e0ccc-45ba-443d-a222-eb24bd7a88f3" providerId="AD" clId="Web-{AC10E845-784E-0E36-80BD-EE8973DBA371}" dt="2024-11-25T12:12:42.630" v="112"/>
          <ac:spMkLst>
            <pc:docMk/>
            <pc:sldMk cId="668095461" sldId="274"/>
            <ac:spMk id="11" creationId="{E6726629-5F3C-F0A3-D259-69366BF5F673}"/>
          </ac:spMkLst>
        </pc:spChg>
        <pc:picChg chg="add mod">
          <ac:chgData name="박강서(2020152012)" userId="S::777ysp@tukorea.ac.kr::481e0ccc-45ba-443d-a222-eb24bd7a88f3" providerId="AD" clId="Web-{AC10E845-784E-0E36-80BD-EE8973DBA371}" dt="2024-11-25T12:09:45.733" v="93" actId="1076"/>
          <ac:picMkLst>
            <pc:docMk/>
            <pc:sldMk cId="668095461" sldId="274"/>
            <ac:picMk id="10" creationId="{E19A3F40-43CE-91DE-260B-8CCF845F54C0}"/>
          </ac:picMkLst>
        </pc:picChg>
        <pc:picChg chg="add mod">
          <ac:chgData name="박강서(2020152012)" userId="S::777ysp@tukorea.ac.kr::481e0ccc-45ba-443d-a222-eb24bd7a88f3" providerId="AD" clId="Web-{AC10E845-784E-0E36-80BD-EE8973DBA371}" dt="2024-11-25T12:13:15.490" v="118" actId="1076"/>
          <ac:picMkLst>
            <pc:docMk/>
            <pc:sldMk cId="668095461" sldId="274"/>
            <ac:picMk id="12" creationId="{8D5EEC68-CB14-5B22-C07F-4E2D24354CC2}"/>
          </ac:picMkLst>
        </pc:picChg>
        <pc:picChg chg="del">
          <ac:chgData name="박강서(2020152012)" userId="S::777ysp@tukorea.ac.kr::481e0ccc-45ba-443d-a222-eb24bd7a88f3" providerId="AD" clId="Web-{AC10E845-784E-0E36-80BD-EE8973DBA371}" dt="2024-11-25T12:09:18.764" v="86"/>
          <ac:picMkLst>
            <pc:docMk/>
            <pc:sldMk cId="668095461" sldId="274"/>
            <ac:picMk id="15" creationId="{7C630400-9F56-1C63-00F5-99CFEB87B9FD}"/>
          </ac:picMkLst>
        </pc:picChg>
        <pc:picChg chg="del">
          <ac:chgData name="박강서(2020152012)" userId="S::777ysp@tukorea.ac.kr::481e0ccc-45ba-443d-a222-eb24bd7a88f3" providerId="AD" clId="Web-{AC10E845-784E-0E36-80BD-EE8973DBA371}" dt="2024-11-25T12:09:16.670" v="85"/>
          <ac:picMkLst>
            <pc:docMk/>
            <pc:sldMk cId="668095461" sldId="274"/>
            <ac:picMk id="17" creationId="{37D8D2CC-50AD-6F4B-EDA1-CA93602D90EC}"/>
          </ac:picMkLst>
        </pc:picChg>
      </pc:sldChg>
      <pc:sldChg chg="addSp modSp">
        <pc:chgData name="박강서(2020152012)" userId="S::777ysp@tukorea.ac.kr::481e0ccc-45ba-443d-a222-eb24bd7a88f3" providerId="AD" clId="Web-{AC10E845-784E-0E36-80BD-EE8973DBA371}" dt="2024-11-25T12:18:53.501" v="182" actId="1076"/>
        <pc:sldMkLst>
          <pc:docMk/>
          <pc:sldMk cId="1728264199" sldId="280"/>
        </pc:sldMkLst>
        <pc:spChg chg="add mod">
          <ac:chgData name="박강서(2020152012)" userId="S::777ysp@tukorea.ac.kr::481e0ccc-45ba-443d-a222-eb24bd7a88f3" providerId="AD" clId="Web-{AC10E845-784E-0E36-80BD-EE8973DBA371}" dt="2024-11-25T12:17:53.702" v="160" actId="1076"/>
          <ac:spMkLst>
            <pc:docMk/>
            <pc:sldMk cId="1728264199" sldId="280"/>
            <ac:spMk id="7" creationId="{3AF0B2A0-1DA3-DC85-CFAD-9AAD8F30560B}"/>
          </ac:spMkLst>
        </pc:spChg>
        <pc:spChg chg="add mod">
          <ac:chgData name="박강서(2020152012)" userId="S::777ysp@tukorea.ac.kr::481e0ccc-45ba-443d-a222-eb24bd7a88f3" providerId="AD" clId="Web-{AC10E845-784E-0E36-80BD-EE8973DBA371}" dt="2024-11-25T12:18:53.501" v="182" actId="1076"/>
          <ac:spMkLst>
            <pc:docMk/>
            <pc:sldMk cId="1728264199" sldId="280"/>
            <ac:spMk id="8" creationId="{584769B8-2A41-B690-389E-A16628C07015}"/>
          </ac:spMkLst>
        </pc:spChg>
      </pc:sldChg>
      <pc:sldChg chg="addSp delSp modSp">
        <pc:chgData name="박강서(2020152012)" userId="S::777ysp@tukorea.ac.kr::481e0ccc-45ba-443d-a222-eb24bd7a88f3" providerId="AD" clId="Web-{AC10E845-784E-0E36-80BD-EE8973DBA371}" dt="2024-11-25T12:19:35.174" v="185"/>
        <pc:sldMkLst>
          <pc:docMk/>
          <pc:sldMk cId="1447584079" sldId="281"/>
        </pc:sldMkLst>
        <pc:spChg chg="add mod">
          <ac:chgData name="박강서(2020152012)" userId="S::777ysp@tukorea.ac.kr::481e0ccc-45ba-443d-a222-eb24bd7a88f3" providerId="AD" clId="Web-{AC10E845-784E-0E36-80BD-EE8973DBA371}" dt="2024-11-25T12:16:09.074" v="154" actId="1076"/>
          <ac:spMkLst>
            <pc:docMk/>
            <pc:sldMk cId="1447584079" sldId="281"/>
            <ac:spMk id="13" creationId="{1BDB844C-F9A9-5F17-7862-769947DECFC8}"/>
          </ac:spMkLst>
        </pc:spChg>
        <pc:spChg chg="add mod ord">
          <ac:chgData name="박강서(2020152012)" userId="S::777ysp@tukorea.ac.kr::481e0ccc-45ba-443d-a222-eb24bd7a88f3" providerId="AD" clId="Web-{AC10E845-784E-0E36-80BD-EE8973DBA371}" dt="2024-11-25T12:19:35.174" v="185"/>
          <ac:spMkLst>
            <pc:docMk/>
            <pc:sldMk cId="1447584079" sldId="281"/>
            <ac:spMk id="14" creationId="{C299EEE6-E28C-9436-F7CF-3E7EB5E32E81}"/>
          </ac:spMkLst>
        </pc:spChg>
        <pc:picChg chg="del">
          <ac:chgData name="박강서(2020152012)" userId="S::777ysp@tukorea.ac.kr::481e0ccc-45ba-443d-a222-eb24bd7a88f3" providerId="AD" clId="Web-{AC10E845-784E-0E36-80BD-EE8973DBA371}" dt="2024-11-25T12:13:32.741" v="120"/>
          <ac:picMkLst>
            <pc:docMk/>
            <pc:sldMk cId="1447584079" sldId="281"/>
            <ac:picMk id="7" creationId="{D2625580-C1D3-0588-8BD8-32AD5190AF88}"/>
          </ac:picMkLst>
        </pc:picChg>
        <pc:picChg chg="del">
          <ac:chgData name="박강서(2020152012)" userId="S::777ysp@tukorea.ac.kr::481e0ccc-45ba-443d-a222-eb24bd7a88f3" providerId="AD" clId="Web-{AC10E845-784E-0E36-80BD-EE8973DBA371}" dt="2024-11-25T12:13:32.335" v="119"/>
          <ac:picMkLst>
            <pc:docMk/>
            <pc:sldMk cId="1447584079" sldId="281"/>
            <ac:picMk id="8" creationId="{33890ACE-8811-DBAF-BA3F-BB4627941E0A}"/>
          </ac:picMkLst>
        </pc:picChg>
        <pc:picChg chg="mod">
          <ac:chgData name="박강서(2020152012)" userId="S::777ysp@tukorea.ac.kr::481e0ccc-45ba-443d-a222-eb24bd7a88f3" providerId="AD" clId="Web-{AC10E845-784E-0E36-80BD-EE8973DBA371}" dt="2024-11-25T12:15:15.650" v="146" actId="1076"/>
          <ac:picMkLst>
            <pc:docMk/>
            <pc:sldMk cId="1447584079" sldId="281"/>
            <ac:picMk id="9" creationId="{B9878D8C-FBBD-2D25-D94E-4E6AC1ECFC0A}"/>
          </ac:picMkLst>
        </pc:picChg>
        <pc:picChg chg="add mod">
          <ac:chgData name="박강서(2020152012)" userId="S::777ysp@tukorea.ac.kr::481e0ccc-45ba-443d-a222-eb24bd7a88f3" providerId="AD" clId="Web-{AC10E845-784E-0E36-80BD-EE8973DBA371}" dt="2024-11-25T12:13:42.022" v="122" actId="1076"/>
          <ac:picMkLst>
            <pc:docMk/>
            <pc:sldMk cId="1447584079" sldId="281"/>
            <ac:picMk id="11" creationId="{30271F25-4935-9FB7-6749-DC4275C1E135}"/>
          </ac:picMkLst>
        </pc:picChg>
      </pc:sldChg>
      <pc:sldChg chg="addSp delSp modSp">
        <pc:chgData name="박강서(2020152012)" userId="S::777ysp@tukorea.ac.kr::481e0ccc-45ba-443d-a222-eb24bd7a88f3" providerId="AD" clId="Web-{AC10E845-784E-0E36-80BD-EE8973DBA371}" dt="2024-11-25T11:57:41.897" v="42" actId="14100"/>
        <pc:sldMkLst>
          <pc:docMk/>
          <pc:sldMk cId="3051875135" sldId="282"/>
        </pc:sldMkLst>
        <pc:picChg chg="add mod">
          <ac:chgData name="박강서(2020152012)" userId="S::777ysp@tukorea.ac.kr::481e0ccc-45ba-443d-a222-eb24bd7a88f3" providerId="AD" clId="Web-{AC10E845-784E-0E36-80BD-EE8973DBA371}" dt="2024-11-25T11:57:21.100" v="36" actId="1076"/>
          <ac:picMkLst>
            <pc:docMk/>
            <pc:sldMk cId="3051875135" sldId="282"/>
            <ac:picMk id="7" creationId="{436691E0-54E1-09DE-0238-90E788AE23DE}"/>
          </ac:picMkLst>
        </pc:picChg>
        <pc:picChg chg="add del mod">
          <ac:chgData name="박강서(2020152012)" userId="S::777ysp@tukorea.ac.kr::481e0ccc-45ba-443d-a222-eb24bd7a88f3" providerId="AD" clId="Web-{AC10E845-784E-0E36-80BD-EE8973DBA371}" dt="2024-11-25T11:51:44.448" v="22"/>
          <ac:picMkLst>
            <pc:docMk/>
            <pc:sldMk cId="3051875135" sldId="282"/>
            <ac:picMk id="9" creationId="{FE21DD5A-BD46-242D-B9E3-E6A1FE4DF951}"/>
          </ac:picMkLst>
        </pc:picChg>
        <pc:picChg chg="add del mod">
          <ac:chgData name="박강서(2020152012)" userId="S::777ysp@tukorea.ac.kr::481e0ccc-45ba-443d-a222-eb24bd7a88f3" providerId="AD" clId="Web-{AC10E845-784E-0E36-80BD-EE8973DBA371}" dt="2024-11-25T11:50:12.383" v="21"/>
          <ac:picMkLst>
            <pc:docMk/>
            <pc:sldMk cId="3051875135" sldId="282"/>
            <ac:picMk id="11" creationId="{81B394A1-F6D8-043B-F233-C14A83915C87}"/>
          </ac:picMkLst>
        </pc:picChg>
        <pc:picChg chg="mod">
          <ac:chgData name="박강서(2020152012)" userId="S::777ysp@tukorea.ac.kr::481e0ccc-45ba-443d-a222-eb24bd7a88f3" providerId="AD" clId="Web-{AC10E845-784E-0E36-80BD-EE8973DBA371}" dt="2024-11-25T11:57:24.022" v="37" actId="1076"/>
          <ac:picMkLst>
            <pc:docMk/>
            <pc:sldMk cId="3051875135" sldId="282"/>
            <ac:picMk id="12" creationId="{8595642F-DB84-21F9-FF29-A2B7E1B9650C}"/>
          </ac:picMkLst>
        </pc:picChg>
        <pc:picChg chg="add mod">
          <ac:chgData name="박강서(2020152012)" userId="S::777ysp@tukorea.ac.kr::481e0ccc-45ba-443d-a222-eb24bd7a88f3" providerId="AD" clId="Web-{AC10E845-784E-0E36-80BD-EE8973DBA371}" dt="2024-11-25T11:57:29.881" v="38" actId="1076"/>
          <ac:picMkLst>
            <pc:docMk/>
            <pc:sldMk cId="3051875135" sldId="282"/>
            <ac:picMk id="13" creationId="{06FCE8DE-95F7-1F01-EABB-B3DB927B2D91}"/>
          </ac:picMkLst>
        </pc:picChg>
        <pc:picChg chg="add mod">
          <ac:chgData name="박강서(2020152012)" userId="S::777ysp@tukorea.ac.kr::481e0ccc-45ba-443d-a222-eb24bd7a88f3" providerId="AD" clId="Web-{AC10E845-784E-0E36-80BD-EE8973DBA371}" dt="2024-11-25T11:57:41.897" v="42" actId="14100"/>
          <ac:picMkLst>
            <pc:docMk/>
            <pc:sldMk cId="3051875135" sldId="282"/>
            <ac:picMk id="14" creationId="{BB7E8B48-5089-DA77-0EDD-D4D5C9B472AC}"/>
          </ac:picMkLst>
        </pc:picChg>
        <pc:picChg chg="mod">
          <ac:chgData name="박강서(2020152012)" userId="S::777ysp@tukorea.ac.kr::481e0ccc-45ba-443d-a222-eb24bd7a88f3" providerId="AD" clId="Web-{AC10E845-784E-0E36-80BD-EE8973DBA371}" dt="2024-11-25T11:57:32.710" v="39" actId="1076"/>
          <ac:picMkLst>
            <pc:docMk/>
            <pc:sldMk cId="3051875135" sldId="282"/>
            <ac:picMk id="17" creationId="{39D4EB56-38AB-E7AB-AADC-C9EBE9150A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EC7A-BFC3-4D54-A930-1EC011D6826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E702F-862B-4CED-AECA-12206ABD4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9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FBD6-89CC-B4F2-C443-FFE00EFFC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BB27C5-F7FA-84C5-ED93-268D54716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C3BD21-23FD-73AF-B0BB-2AC417E6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8593B-3285-E565-8F9E-495B42013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1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B92D-8575-E8FA-0066-115EFD49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692CCF-33C9-DED9-E21E-72CC6D9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053AB7-1DCD-C573-969B-DA6F0D28E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C6E0D-A36F-E25E-475E-0B39E0927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1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9A9F-6348-5916-77D8-FF0365A7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6DC303-0306-D9CD-1A49-58EA65CB7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5D445-A816-31A2-A766-C3454CE34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179C1-AB8C-D8B8-D767-DC32DFB9B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9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03F3D-A952-FCE5-EAA2-209F23E6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101AC8-DF9C-26D6-6940-8DB05E78C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E274F3-2605-2231-7A94-0C1A21E21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CB214-83CD-0CEC-A4EB-50769D4F1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7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AB86-7549-B5E9-9754-E46C3A9A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37A36F-4DCE-0FB9-48EB-D99D31430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3B016-9D12-0500-730E-6E6644BF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9A0F3-FD1C-E9BF-A5D3-0DF3EFF9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1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9E08-027E-3A01-8C23-A322D50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358E-AA40-B2E4-DC0A-964037CBC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F82C3-E6B6-A0C4-09CC-46F9EE84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184C7-55F7-8F3F-D664-5D0716150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1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A99D-90ED-D201-49EE-FEAD0972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BC2036-E975-C50B-346D-93BD6D8B6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9B4224-BD61-9395-65AF-E4E81A7CA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6FA16-B389-B203-E074-D586C1D25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4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41F0-0664-BFF6-66B0-2B8CF185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01730D-2465-3231-56AC-F70F41B8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E6772-A105-37E1-3196-1744F3FF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2BBEE-F994-EB1C-D22A-EBBCEF854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7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9C46-0CBA-6C36-9EB8-4767B950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9F002C-1FB8-7B55-8622-93CF780B8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17D9C-7BB7-2B8A-3331-F31AC41DC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15290-0F8B-20A3-391B-D7B893858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4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DB37-106B-6714-5F87-9D8EA6A9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B6E212-99C7-53E9-0C18-6C3BB8E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C0B32-C4D8-1EFC-4179-F8C09AEC7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44BA2-B199-82B8-43BD-AED39FEE7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6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EF63C-B1E4-95AB-EB3A-94EAAB2B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29007E-002F-9056-F91D-24E9FE7D7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EBEE37-2BA9-7686-C80B-529BE8982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069A5-B73D-FF31-83B3-FBCE359D4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6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EE21-9C96-9EBB-ACD8-84CEAF10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5039A-F4A8-9FEE-59A4-F2518C0BF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B36387-7C22-1FD5-BDBB-BED6260CC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78CBD-36C8-D37A-839D-DC8D90AAC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13AE-63AB-0BDE-3E01-BA2D12DA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F6EDE-4605-4B45-3656-EA52AA1C3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CD32BA-2C4F-DBCB-3CCD-20687358C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5B28A-7D47-17EF-C513-C72612CAA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E702F-862B-4CED-AECA-12206ABD4D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8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ext-to-speech/docs/apis?hl=k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kwacc.or.kr/Board/DataFile/668/Detail?page=2" TargetMode="External"/><Relationship Id="rId4" Type="http://schemas.openxmlformats.org/officeDocument/2006/relationships/hyperlink" Target="https://github.com/BasedHardware/OpenGlas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gif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16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종합설계 제안서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80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스마트 글래스를 활용한 시각 장애인 보행 보조 어플 개발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01735" y="8614624"/>
            <a:ext cx="3124616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2020152009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김태경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9600" y="8631285"/>
            <a:ext cx="2496179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2020152008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김진우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93806" y="8631285"/>
            <a:ext cx="2529902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2020152006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김성렬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88408" y="8631285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4" name="AutoShape 14"/>
          <p:cNvSpPr/>
          <p:nvPr/>
        </p:nvSpPr>
        <p:spPr>
          <a:xfrm>
            <a:off x="3936206" y="872490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72128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0413206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F1EF9AB-A8D7-34F7-0BE5-329B552AAF45}"/>
              </a:ext>
            </a:extLst>
          </p:cNvPr>
          <p:cNvSpPr txBox="1"/>
          <p:nvPr/>
        </p:nvSpPr>
        <p:spPr>
          <a:xfrm>
            <a:off x="14005250" y="8607204"/>
            <a:ext cx="3124616" cy="37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2020152012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박강서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C42523C0-B681-251A-62BB-D86A0076AAD4}"/>
              </a:ext>
            </a:extLst>
          </p:cNvPr>
          <p:cNvSpPr/>
          <p:nvPr/>
        </p:nvSpPr>
        <p:spPr>
          <a:xfrm>
            <a:off x="13616721" y="871006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7A60CB2-56DE-70CA-2DD7-28825F78ABEE}"/>
              </a:ext>
            </a:extLst>
          </p:cNvPr>
          <p:cNvSpPr txBox="1"/>
          <p:nvPr/>
        </p:nvSpPr>
        <p:spPr>
          <a:xfrm>
            <a:off x="3565038" y="5750043"/>
            <a:ext cx="11226161" cy="150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210 밀레니얼" panose="020B0600000101010101" charset="-127"/>
                <a:ea typeface="210 밀레니얼" panose="020B0600000101010101" charset="-127"/>
              </a:rPr>
              <a:t>Development of a walking assistance application for the visually impaired using smart glasses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80731-96C0-C68A-7F08-B68753CC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E0F941-9146-FA36-E537-F72EA34F3F4B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189A91-4E2A-A62C-81E4-CD7E18FE165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BE5F12-35FE-DEA5-2BCE-1C14066A3190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162341C-766C-F2FA-E14B-A895361CCA8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6D8C4A1-A763-E266-7DF1-37D867BF27E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D515E-F189-4168-AC3E-BE585FB9888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97346F6-B5D0-E685-5954-8316A8EF869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B9878D8C-FBBD-2D25-D94E-4E6AC1EC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pic>
        <p:nvPicPr>
          <p:cNvPr id="12" name="그림 11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49B4C4C-F122-D9F3-5D94-B2A280C12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30" y="2411405"/>
            <a:ext cx="6255290" cy="6255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D912E6-478A-5AE6-B0C3-46599CF0A928}"/>
              </a:ext>
            </a:extLst>
          </p:cNvPr>
          <p:cNvSpPr txBox="1"/>
          <p:nvPr/>
        </p:nvSpPr>
        <p:spPr>
          <a:xfrm>
            <a:off x="5076826" y="8685210"/>
            <a:ext cx="813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800" b="0" i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서버상에서 처리된 데이터를 어플리케이션으로 전송</a:t>
            </a:r>
          </a:p>
        </p:txBody>
      </p:sp>
      <p:pic>
        <p:nvPicPr>
          <p:cNvPr id="11" name="그림 10" descr="AWS IoT 1-Click - Google Play 앱">
            <a:extLst>
              <a:ext uri="{FF2B5EF4-FFF2-40B4-BE49-F238E27FC236}">
                <a16:creationId xmlns:a16="http://schemas.microsoft.com/office/drawing/2014/main" id="{30271F25-4935-9FB7-6749-DC4275C1E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37" y="3089563"/>
            <a:ext cx="8146471" cy="410787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99EEE6-E28C-9436-F7CF-3E7EB5E32E81}"/>
              </a:ext>
            </a:extLst>
          </p:cNvPr>
          <p:cNvSpPr/>
          <p:nvPr/>
        </p:nvSpPr>
        <p:spPr>
          <a:xfrm>
            <a:off x="7360227" y="2840181"/>
            <a:ext cx="3498272" cy="1731818"/>
          </a:xfrm>
          <a:prstGeom prst="ellipse">
            <a:avLst/>
          </a:prstGeom>
          <a:solidFill>
            <a:srgbClr val="567F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B844C-F9A9-5F17-7862-769947DECFC8}"/>
              </a:ext>
            </a:extLst>
          </p:cNvPr>
          <p:cNvSpPr txBox="1"/>
          <p:nvPr/>
        </p:nvSpPr>
        <p:spPr>
          <a:xfrm>
            <a:off x="7723908" y="3446318"/>
            <a:ext cx="3290455" cy="4943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210 밀레니얼 Light"/>
                <a:ea typeface="210 밀레니얼 Light"/>
                <a:cs typeface="Calibri"/>
              </a:rPr>
              <a:t>정면, 3m, </a:t>
            </a:r>
            <a:r>
              <a:rPr lang="ko-KR" altLang="en-US" sz="2500" err="1">
                <a:solidFill>
                  <a:schemeClr val="bg1"/>
                </a:solidFill>
                <a:latin typeface="210 밀레니얼 Light"/>
                <a:ea typeface="210 밀레니얼 Light"/>
                <a:cs typeface="Calibri"/>
              </a:rPr>
              <a:t>킥보드</a:t>
            </a:r>
            <a:endParaRPr lang="ko-KR" altLang="en-US" sz="2500">
              <a:solidFill>
                <a:schemeClr val="bg1"/>
              </a:solidFill>
              <a:latin typeface="210 밀레니얼 Light"/>
              <a:ea typeface="210 밀레니얼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5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F2536-B91D-47C7-E396-DD3B1A26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A97FDC-F8C5-B0A9-5687-31A50864A782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10917E-07C3-FC6F-4B59-0300D66BBD0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DB4B17-688C-FEC6-CBC3-A875A27CC8B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4EB2F5B-B917-43AE-CB59-E761C8D6813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B5693E1-33B3-04A9-A3DC-34265C8F02A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FCFFE7-8299-E946-E510-35720C2CECF8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24D3956-A8CE-2B31-F2AE-2BAF700F929D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3" name="그림 12" descr="스크린샷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339410ED-ABF6-F8E1-332B-CA9C052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7" y="2015855"/>
            <a:ext cx="6255290" cy="625529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C8606137-FB3C-7C3A-2BFC-9DF14B3F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174" y="2773187"/>
            <a:ext cx="4877481" cy="4877481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9F75BE7B-CA10-E7D6-303D-D9C36D0E0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01227"/>
            <a:ext cx="7056393" cy="46845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6D6AA3-7596-6668-280F-8207D81F8860}"/>
              </a:ext>
            </a:extLst>
          </p:cNvPr>
          <p:cNvSpPr txBox="1"/>
          <p:nvPr/>
        </p:nvSpPr>
        <p:spPr>
          <a:xfrm>
            <a:off x="4914900" y="8680046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전송 받은 데이터를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TTS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를 사용하여 사용자에게 전달</a:t>
            </a: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AF0B2A0-1DA3-DC85-CFAD-9AAD8F30560B}"/>
              </a:ext>
            </a:extLst>
          </p:cNvPr>
          <p:cNvSpPr/>
          <p:nvPr/>
        </p:nvSpPr>
        <p:spPr>
          <a:xfrm flipH="1">
            <a:off x="10390909" y="2008910"/>
            <a:ext cx="3636818" cy="202622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769B8-2A41-B690-389E-A16628C07015}"/>
              </a:ext>
            </a:extLst>
          </p:cNvPr>
          <p:cNvSpPr txBox="1"/>
          <p:nvPr/>
        </p:nvSpPr>
        <p:spPr>
          <a:xfrm>
            <a:off x="10719954" y="2476500"/>
            <a:ext cx="330777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solidFill>
                  <a:schemeClr val="bg1"/>
                </a:solidFill>
                <a:latin typeface="210 밀레니얼 Light"/>
                <a:ea typeface="210 밀레니얼 Light"/>
                <a:cs typeface="Calibri"/>
              </a:rPr>
              <a:t>정면 3m 앞에 킥보드가 존재합니다. 충돌 위험이 있습니다.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F6C048-B2EC-9339-15CF-051E3DC4A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937866" y="4449191"/>
            <a:ext cx="1089859" cy="1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3B6B5-5362-D1A1-C796-47096059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7A006-6680-4C23-964C-B834D518A358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D6F574-B1A3-26A5-69C3-CF0BBD9F19F4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B343DA-9B17-6AA9-F232-BA2B8CEE14E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F759375-3386-64AA-96FB-55D53CE55191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10DCCD-F2BA-B597-4C56-0DB59AF9FC7E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E89BAB-B594-24EC-8FEB-0B7B0DB0D800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4.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구성도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83E3010-9CA3-AABD-37DC-027B1A2C33EF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69EA46-C2A4-8B29-1F6B-ECA8BC9FF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5" y="2078203"/>
            <a:ext cx="12752910" cy="71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3F454-5B86-3FD2-D827-6533B626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0886AE-247A-374B-717B-1309A5247C7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AF0CD-9B5E-8A8F-1C41-928F4C49E74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F88C8E-551A-E41C-8410-F5AE16F9D36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AE237E-870A-7FBB-5063-9362529A52F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BBDFEC8-3854-3357-34EB-A97A0A8AB125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개발환경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C8636A3-B5AE-AE60-E99A-89F264AFF7F5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B5FD16-C2F8-637E-853A-CBBA00D99B19}"/>
              </a:ext>
            </a:extLst>
          </p:cNvPr>
          <p:cNvSpPr txBox="1"/>
          <p:nvPr/>
        </p:nvSpPr>
        <p:spPr>
          <a:xfrm>
            <a:off x="990600" y="852295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5.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개발환경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905E112-4F61-FB43-DC76-1A1EB7D87439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24955-CBD2-40CF-5C6E-6CA1D26C70D6}"/>
              </a:ext>
            </a:extLst>
          </p:cNvPr>
          <p:cNvSpPr txBox="1"/>
          <p:nvPr/>
        </p:nvSpPr>
        <p:spPr>
          <a:xfrm>
            <a:off x="2286000" y="3186828"/>
            <a:ext cx="11430000" cy="610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개발언어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C, Python, Kotlin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개발방법론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애자일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개발 툴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안드로이드 스튜디오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스파이더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아두이노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IDE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주요 라이브러리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en-US" altLang="ko-KR" sz="2800" b="0" i="0" dirty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opencv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클라우드 서비스 </a:t>
            </a:r>
            <a:r>
              <a:rPr lang="en-US" altLang="ko-KR" sz="28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: AWS IOT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9F69D-4E41-9854-4B17-8EB74451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41FE14-2026-1BE2-29E5-4551A9985937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99D9A1-760E-DABC-0434-C4418D0F365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F4E12-6369-DEDE-C18E-6CD36DF73B1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CA3FCD5-8ECE-0728-FA30-4A7F1070DB7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2D68BA2-445D-B4A1-AB60-FD641FEC32F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63A9-8610-E66D-EACE-C1B4AF972C8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6.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업무 분담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1291989-3EC5-9DC7-DA6A-6620E43EC63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FDBE49-4D37-9C35-0DFC-58E2775F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68660"/>
              </p:ext>
            </p:extLst>
          </p:nvPr>
        </p:nvGraphicFramePr>
        <p:xfrm>
          <a:off x="818062" y="1600344"/>
          <a:ext cx="16660110" cy="803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738">
                  <a:extLst>
                    <a:ext uri="{9D8B030D-6E8A-4147-A177-3AD203B41FA5}">
                      <a16:colId xmlns:a16="http://schemas.microsoft.com/office/drawing/2014/main" val="2229245828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14162875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3688441795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2029812062"/>
                    </a:ext>
                  </a:extLst>
                </a:gridCol>
                <a:gridCol w="3626593">
                  <a:extLst>
                    <a:ext uri="{9D8B030D-6E8A-4147-A177-3AD203B41FA5}">
                      <a16:colId xmlns:a16="http://schemas.microsoft.com/office/drawing/2014/main" val="63941817"/>
                    </a:ext>
                  </a:extLst>
                </a:gridCol>
              </a:tblGrid>
              <a:tr h="723756">
                <a:tc>
                  <a:txBody>
                    <a:bodyPr/>
                    <a:lstStyle/>
                    <a:p>
                      <a:pPr algn="ctr" latinLnBrk="1"/>
                      <a:endParaRPr lang="ko-KR" altLang="en-US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김진우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김성렬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김태경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박강서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36823"/>
                  </a:ext>
                </a:extLst>
              </a:tr>
              <a:tr h="1248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- 3D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프린터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IOT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NYU-depth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API</a:t>
                      </a:r>
                      <a:endParaRPr lang="ko-KR" altLang="en-US" sz="2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프로그래밍 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47054"/>
                  </a:ext>
                </a:extLst>
              </a:tr>
              <a:tr h="1937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구축 및 서버로 영상 전달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 기반 데이터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데이터셋을 통한 영상 처리</a:t>
                      </a:r>
                    </a:p>
                    <a:p>
                      <a:pPr algn="l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위험 사물 및 거리 식별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en-US" altLang="ko-KR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연결 및 영상 촬영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 정보 처리 데이터 기반 음성 신호</a:t>
                      </a: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(TTS)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059142"/>
                  </a:ext>
                </a:extLst>
              </a:tr>
              <a:tr h="2598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AWS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생성 가상 서버 설치 후 환경 구축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Python MQTT Client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</a:t>
                      </a: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 CAM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받아오기 구현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처리를 통해 얻은 데이터를 스마트폰으로 전송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YOLO, NYU-depth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같은 데이터셋을 통한 위험 사물 분류 및 사물과 가까운 정도 식별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스트리밍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ESP32 CAM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모듈의 와이파이 연결을 통한 서버 연결 구현</a:t>
                      </a:r>
                      <a:endParaRPr lang="en-US" altLang="ko-KR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서버로부터 전송 받은 데이터를 </a:t>
                      </a: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TTS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형태로 변환하여 출력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애플리케이션 </a:t>
                      </a:r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algn="l"/>
                      <a:r>
                        <a:rPr lang="en-US" altLang="ko-KR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시각장애인 접근성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09732"/>
                  </a:ext>
                </a:extLst>
              </a:tr>
              <a:tr h="1355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어플리케이션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작동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 테스트</a:t>
                      </a:r>
                    </a:p>
                    <a:p>
                      <a:pPr algn="ctr"/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테스트</a:t>
                      </a:r>
                      <a:r>
                        <a:rPr lang="en-US" altLang="ko-KR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2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93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554A5-B698-1080-67DF-11B4EE98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03C000-F097-C3E7-1CA1-FAF50CEA1525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A76219-9EDE-EC9D-18B1-2BCCEEAC1E3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02054D-D295-2CE8-507E-FD0C02E81C29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4738C1B-A97A-3EF3-EC2B-57CC2BE18BF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99BF48-B980-C8D3-E001-37861DEBC12D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2C3D01-01AF-0FFC-27FD-03CF9011109D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7.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수행 일정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54F8220-2137-4813-D8F1-9728483CE4B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671BE0D-E3DF-A4BB-68B2-A78AD900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7755"/>
              </p:ext>
            </p:extLst>
          </p:nvPr>
        </p:nvGraphicFramePr>
        <p:xfrm>
          <a:off x="809824" y="1609809"/>
          <a:ext cx="16668345" cy="822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776">
                  <a:extLst>
                    <a:ext uri="{9D8B030D-6E8A-4147-A177-3AD203B41FA5}">
                      <a16:colId xmlns:a16="http://schemas.microsoft.com/office/drawing/2014/main" val="2770463439"/>
                    </a:ext>
                  </a:extLst>
                </a:gridCol>
                <a:gridCol w="3218384">
                  <a:extLst>
                    <a:ext uri="{9D8B030D-6E8A-4147-A177-3AD203B41FA5}">
                      <a16:colId xmlns:a16="http://schemas.microsoft.com/office/drawing/2014/main" val="3259377284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76012467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50612729"/>
                    </a:ext>
                  </a:extLst>
                </a:gridCol>
                <a:gridCol w="949946">
                  <a:extLst>
                    <a:ext uri="{9D8B030D-6E8A-4147-A177-3AD203B41FA5}">
                      <a16:colId xmlns:a16="http://schemas.microsoft.com/office/drawing/2014/main" val="3426282609"/>
                    </a:ext>
                  </a:extLst>
                </a:gridCol>
                <a:gridCol w="977724">
                  <a:extLst>
                    <a:ext uri="{9D8B030D-6E8A-4147-A177-3AD203B41FA5}">
                      <a16:colId xmlns:a16="http://schemas.microsoft.com/office/drawing/2014/main" val="3787886051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4284921953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39675545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63267649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3493730992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292870890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1408089018"/>
                    </a:ext>
                  </a:extLst>
                </a:gridCol>
                <a:gridCol w="963835">
                  <a:extLst>
                    <a:ext uri="{9D8B030D-6E8A-4147-A177-3AD203B41FA5}">
                      <a16:colId xmlns:a16="http://schemas.microsoft.com/office/drawing/2014/main" val="2045885599"/>
                    </a:ext>
                  </a:extLst>
                </a:gridCol>
              </a:tblGrid>
              <a:tr h="86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12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1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2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3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4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5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6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7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8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9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/>
                        <a:t>10</a:t>
                      </a:r>
                      <a:r>
                        <a:rPr lang="ko-KR" altLang="en-US" sz="28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709520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요구사항 </a:t>
                      </a:r>
                      <a:endParaRPr lang="en-US" altLang="ko-KR" sz="2400"/>
                    </a:p>
                    <a:p>
                      <a:pPr algn="ctr" latinLnBrk="1"/>
                      <a:r>
                        <a:rPr lang="ko-KR" altLang="en-US" sz="2400"/>
                        <a:t>정의 및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요구사항 정의 및 분석</a:t>
                      </a:r>
                      <a:endParaRPr lang="en-US" altLang="ko-KR" sz="210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시스템 상세 설계</a:t>
                      </a:r>
                      <a:endParaRPr lang="en-US" altLang="ko-KR" sz="210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비기능적 요구사항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7675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시스템 설계 및 </a:t>
                      </a:r>
                      <a:endParaRPr lang="en-US" altLang="ko-KR" sz="2400"/>
                    </a:p>
                    <a:p>
                      <a:pPr algn="ctr" latinLnBrk="1"/>
                      <a:r>
                        <a:rPr lang="ko-KR" altLang="en-US" sz="2400"/>
                        <a:t>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시스템 설계</a:t>
                      </a:r>
                      <a:endParaRPr lang="en-US" altLang="ko-KR" sz="210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</a:t>
                      </a:r>
                      <a:r>
                        <a:rPr lang="ko-KR" altLang="en-US" sz="2100"/>
                        <a:t>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4663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하드웨어</a:t>
                      </a:r>
                      <a:r>
                        <a:rPr lang="en-US" altLang="ko-KR" sz="2100"/>
                        <a:t>, </a:t>
                      </a:r>
                      <a:r>
                        <a:rPr lang="ko-KR" altLang="en-US" sz="2100"/>
                        <a:t>앱 디자인</a:t>
                      </a:r>
                      <a:endParaRPr lang="en-US" altLang="ko-KR" sz="2100"/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07918"/>
                  </a:ext>
                </a:extLst>
              </a:tr>
              <a:tr h="102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시험 및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유닛 테스트</a:t>
                      </a:r>
                      <a:endParaRPr lang="en-US" altLang="ko-KR" sz="210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통합 테스트</a:t>
                      </a:r>
                      <a:endParaRPr lang="en-US" altLang="ko-KR" sz="210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안정화 작업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912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중간 보고서 발표</a:t>
                      </a:r>
                      <a:endParaRPr lang="en-US" altLang="ko-KR" sz="2100"/>
                    </a:p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100"/>
                        <a:t>- </a:t>
                      </a:r>
                      <a:r>
                        <a:rPr lang="ko-KR" altLang="en-US" sz="2100"/>
                        <a:t>데모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65924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유지 보수 및</a:t>
                      </a:r>
                      <a:endParaRPr lang="en-US" altLang="ko-KR" sz="2400"/>
                    </a:p>
                    <a:p>
                      <a:pPr algn="ctr" latinLnBrk="1"/>
                      <a:r>
                        <a:rPr lang="ko-KR" altLang="en-US" sz="2400"/>
                        <a:t>최종 데모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28505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한국 공학 대전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824167"/>
                  </a:ext>
                </a:extLst>
              </a:tr>
              <a:tr h="87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졸업작품</a:t>
                      </a:r>
                      <a:endParaRPr lang="en-US" altLang="ko-KR" sz="2400"/>
                    </a:p>
                    <a:p>
                      <a:pPr algn="ctr" latinLnBrk="1"/>
                      <a:r>
                        <a:rPr lang="ko-KR" altLang="en-US" sz="2400"/>
                        <a:t>최종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1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>
                    <a:lnL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7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73945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2D686E-8575-C978-893E-4B172699EB98}"/>
              </a:ext>
            </a:extLst>
          </p:cNvPr>
          <p:cNvGraphicFramePr>
            <a:graphicFrameLocks noGrp="1"/>
          </p:cNvGraphicFramePr>
          <p:nvPr/>
        </p:nvGraphicFramePr>
        <p:xfrm>
          <a:off x="11269362" y="1366657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877792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10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4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8E397-67D8-72FF-A6F2-4AB6F169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9900AB-95DF-2002-318C-10A0971AA28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4891BB-B74A-20D9-98AF-5815F436966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D25B84-B5EB-FA16-5B58-92C30243C61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034BF34-F49F-0FF8-EEFD-AEACFEFF38D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2730DAE-492C-7D49-B3C0-B772801652F2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BD7E4E-732D-4A9B-0D94-4B1254A536A4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8.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필요기술 및 참고문헌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9459074-05A4-9DFA-2819-CD06FFA443E0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F0BD91D8-5B03-E4F2-AF5E-3AB54CA8DF64}"/>
              </a:ext>
            </a:extLst>
          </p:cNvPr>
          <p:cNvSpPr txBox="1"/>
          <p:nvPr/>
        </p:nvSpPr>
        <p:spPr>
          <a:xfrm>
            <a:off x="5342988" y="2032666"/>
            <a:ext cx="760202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필요기술 및 참고문헌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E38BC-AF75-FF02-4B0A-D9E1A531F8C0}"/>
              </a:ext>
            </a:extLst>
          </p:cNvPr>
          <p:cNvSpPr txBox="1"/>
          <p:nvPr/>
        </p:nvSpPr>
        <p:spPr>
          <a:xfrm>
            <a:off x="1462271" y="3570164"/>
            <a:ext cx="7300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구글 </a:t>
            </a:r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TTS API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3" tooltip="https://cloud.google.com/text-to-speech/docs/apis?hl=ko"/>
              </a:rPr>
              <a:t>https://cloud.google.com/text-to-speech/docs/apis?hl=ko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 algn="l" fontAlgn="base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AWS IOT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를 통한 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MQTT client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영상 스트리밍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sz="2200" dirty="0">
              <a:solidFill>
                <a:srgbClr val="000000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Yolo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사물 인식</a:t>
            </a:r>
            <a:endParaRPr lang="en-US" altLang="ko-KR" sz="2200" b="0" i="0" dirty="0"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53632-AF97-1CAE-9BA1-BCBDFE23BC48}"/>
              </a:ext>
            </a:extLst>
          </p:cNvPr>
          <p:cNvSpPr txBox="1"/>
          <p:nvPr/>
        </p:nvSpPr>
        <p:spPr>
          <a:xfrm>
            <a:off x="9194850" y="3518505"/>
            <a:ext cx="785147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210 밀레니얼 Light" panose="020B0600000101010101" charset="-127"/>
                <a:ea typeface="210 밀레니얼 Light" panose="020B0600000101010101" charset="-127"/>
              </a:rPr>
              <a:t>오픈 </a:t>
            </a:r>
            <a:r>
              <a:rPr lang="ko-KR" altLang="en-US" sz="2200" err="1">
                <a:latin typeface="210 밀레니얼 Light" panose="020B0600000101010101" charset="-127"/>
                <a:ea typeface="210 밀레니얼 Light" panose="020B0600000101010101" charset="-127"/>
              </a:rPr>
              <a:t>글래스</a:t>
            </a:r>
            <a:r>
              <a:rPr lang="ko-KR" altLang="en-US" sz="2200">
                <a:latin typeface="210 밀레니얼 Light" panose="020B0600000101010101" charset="-127"/>
                <a:ea typeface="210 밀레니얼 Light" panose="020B0600000101010101" charset="-127"/>
              </a:rPr>
              <a:t> 프로젝트</a:t>
            </a:r>
            <a:endParaRPr lang="en-US" altLang="ko-KR" sz="220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4" tooltip="https://github.com/BasedHardware/OpenGlass"/>
              </a:rPr>
              <a:t>https://github.com/BasedHardware/OpenGlass</a:t>
            </a:r>
            <a:endParaRPr lang="en-US" altLang="ko-KR" sz="2200" b="0" i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20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시각장애인보행편의를위한요구사항분석연구</a:t>
            </a:r>
            <a:endParaRPr lang="en-US" altLang="ko-KR" sz="220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한국전자통신연구원</a:t>
            </a:r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, </a:t>
            </a:r>
            <a:r>
              <a:rPr lang="ko-KR" altLang="en-US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한국시각장애인협회</a:t>
            </a:r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p.48-50</a:t>
            </a:r>
          </a:p>
          <a:p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www.kbufac.or.kr</a:t>
            </a:r>
          </a:p>
          <a:p>
            <a:endParaRPr lang="en-US" altLang="ko-KR" sz="220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200" b="0" i="0" err="1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모바일애플리케이션콘텐츠접근성지침</a:t>
            </a:r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2.0 </a:t>
            </a:r>
            <a:r>
              <a:rPr lang="ko-KR" altLang="en-US" sz="22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국가표준</a:t>
            </a:r>
            <a:endParaRPr lang="en-US" altLang="ko-KR" sz="2200" b="0" i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b="0" i="0">
                <a:effectLst/>
                <a:latin typeface="210 밀레니얼 Light" panose="020B0600000101010101" charset="-127"/>
                <a:ea typeface="210 밀레니얼 Light" panose="020B0600000101010101" charset="-127"/>
                <a:hlinkClick r:id="rId5" tooltip="http://www.kwacc.or.kr/Board/DataFile/668/Detail?page=2"/>
              </a:rPr>
              <a:t>http://www.kwacc.or.kr/Board/DataFile/668/Detail?page=2</a:t>
            </a:r>
            <a:endParaRPr lang="en-US" altLang="ko-KR" sz="2200" b="0" i="0"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buFontTx/>
              <a:buChar char="-"/>
            </a:pPr>
            <a:endParaRPr lang="en-US" altLang="ko-KR" sz="2800">
              <a:latin typeface="gg sans"/>
            </a:endParaRPr>
          </a:p>
          <a:p>
            <a:endParaRPr lang="en-US" altLang="ko-KR" sz="2800">
              <a:latin typeface="gg sans"/>
            </a:endParaRPr>
          </a:p>
          <a:p>
            <a:endParaRPr lang="en-US" altLang="ko-KR" sz="2800" b="0" i="0">
              <a:effectLst/>
              <a:latin typeface="inheri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8F664-9EE4-2E22-9CF8-BA14DD102E58}"/>
              </a:ext>
            </a:extLst>
          </p:cNvPr>
          <p:cNvSpPr txBox="1"/>
          <p:nvPr/>
        </p:nvSpPr>
        <p:spPr>
          <a:xfrm>
            <a:off x="1511251" y="7939287"/>
            <a:ext cx="151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210 밀레니얼 Light" panose="020B0600000101010101" charset="-127"/>
                <a:ea typeface="210 밀레니얼 Light" panose="020B0600000101010101" charset="-127"/>
              </a:rPr>
              <a:t>깃허브</a:t>
            </a:r>
            <a:r>
              <a:rPr lang="ko-KR" altLang="en-US" sz="2200" dirty="0">
                <a:latin typeface="210 밀레니얼 Light" panose="020B0600000101010101" charset="-127"/>
                <a:ea typeface="210 밀레니얼 Light" panose="020B0600000101010101" charset="-127"/>
              </a:rPr>
              <a:t> 주소</a:t>
            </a:r>
            <a:endParaRPr lang="en-US" altLang="ko-KR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en-US" altLang="ko-KR" sz="2200" dirty="0">
                <a:latin typeface="210 밀레니얼 Light" panose="020B0600000101010101" charset="-127"/>
                <a:ea typeface="210 밀레니얼 Light" panose="020B0600000101010101" charset="-127"/>
              </a:rPr>
              <a:t>https://github.com/2025TUKCOMCD/TripleK.git</a:t>
            </a:r>
            <a:endParaRPr lang="ko-KR" altLang="en-US" sz="22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1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F48DA-45B3-51C6-A4FD-5027B34F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2048B6-37F9-7E7C-6BEE-EC769354840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34BCB-89D7-BC14-5B8F-9B28A2663AE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4D4C43-AC30-2AF3-2FD2-4FC9FD9A292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C17FBE0-32C9-D8BC-F70F-624E5F8FE57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5E9C4E5-5D6A-FFD9-248B-ED691C7FBA48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B990D-5E1E-3E69-D9EC-C881A174A2A6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Q&amp;A</a:t>
            </a:r>
            <a:endParaRPr lang="ko-KR" altLang="en-US" sz="4000" b="1" dirty="0">
              <a:solidFill>
                <a:srgbClr val="567F98"/>
              </a:solidFill>
              <a:latin typeface="210 밀레니얼" panose="020B0600000101010101" charset="-127"/>
              <a:ea typeface="210 밀레니얼" panose="020B0600000101010101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8D0B49-EE5E-AE7C-C044-88D7EAAAD071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A7CD472-E6CB-B44A-93D5-23105128E23D}"/>
              </a:ext>
            </a:extLst>
          </p:cNvPr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21711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73889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1946" y="7207813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2818" y="4320618"/>
            <a:ext cx="3886339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주제 개요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62822" y="5318615"/>
            <a:ext cx="3886334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관련 연구 및 사례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6537" y="6329746"/>
            <a:ext cx="384262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수행 시나리오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62822" y="734087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구성도</a:t>
            </a:r>
            <a:endParaRPr lang="en-US" sz="2799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38848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3460" y="4340502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 및 개발 방법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003455" y="5340627"/>
            <a:ext cx="3886334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업무 분담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003460" y="6340752"/>
            <a:ext cx="3886330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종합설계 수행일정</a:t>
            </a:r>
            <a:endParaRPr lang="en-US" sz="2799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003455" y="7340877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필요 기술 및 참고문헌</a:t>
            </a:r>
            <a:endParaRPr lang="en-US" sz="2799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9D3E3-F8DF-53BD-5CDC-E4B78139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328304-9CD5-7ACA-48D1-43895D03C57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6855C3-D89F-5F62-3C59-225A84A4E8F9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9F333-4984-E024-D812-B2AC0864F23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C370E7C-6C14-4C40-1443-00C145305E0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A56C914-5097-C7F8-D2B1-C992EBC96FC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주제 선정 배경</a:t>
            </a:r>
            <a:endParaRPr lang="en-US" sz="5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AC49D82-97F8-5DB2-0DFE-60A7B63E95BB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9DE130-CEC0-79EA-4AAD-B54397A5EC86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 dirty="0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A5610FBC-9E92-5F52-C289-CF3778719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5708" y="4371726"/>
            <a:ext cx="9125630" cy="247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시각 장애인들이 지팡이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만으로는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모든 장애물을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식별하기에는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어려움이 존재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디바이스를 사용한 여러 서비스가 개발되었지만 시각장애인의 보행을 보조해주는 서비스는 많지 않음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글래스의 경우 높은 가격대로 </a:t>
            </a:r>
            <a:r>
              <a:rPr lang="ko-KR" altLang="en-US" sz="2000" dirty="0">
                <a:latin typeface="210 밀레니얼 Light" panose="020B0600000101010101" charset="-127"/>
                <a:ea typeface="210 밀레니얼 Light" panose="020B0600000101010101" charset="-127"/>
              </a:rPr>
              <a:t>인해 잘 사용되지 않음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7CF49490-A3A5-5236-603C-8838772F081C}"/>
              </a:ext>
            </a:extLst>
          </p:cNvPr>
          <p:cNvSpPr txBox="1"/>
          <p:nvPr/>
        </p:nvSpPr>
        <p:spPr>
          <a:xfrm>
            <a:off x="16349324" y="953969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2905F-CBB9-D80E-EE88-AED91012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" t="4319"/>
          <a:stretch/>
        </p:blipFill>
        <p:spPr>
          <a:xfrm>
            <a:off x="1336662" y="4377170"/>
            <a:ext cx="5962209" cy="332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82E8B-F46E-1083-3765-2236A87968AC}"/>
              </a:ext>
            </a:extLst>
          </p:cNvPr>
          <p:cNvSpPr txBox="1"/>
          <p:nvPr/>
        </p:nvSpPr>
        <p:spPr>
          <a:xfrm>
            <a:off x="2141150" y="7683345"/>
            <a:ext cx="420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디딤고딕 Light" panose="020B0600000101010101" charset="-127"/>
                <a:ea typeface="210 디딤고딕 Light" panose="020B0600000101010101" charset="-127"/>
              </a:rPr>
              <a:t>출처</a:t>
            </a:r>
            <a:r>
              <a:rPr lang="en-US" altLang="ko-KR" sz="2000" dirty="0">
                <a:latin typeface="210 디딤고딕 Light" panose="020B0600000101010101" charset="-127"/>
                <a:ea typeface="210 디딤고딕 Light" panose="020B0600000101010101" charset="-127"/>
              </a:rPr>
              <a:t>: </a:t>
            </a:r>
            <a:r>
              <a:rPr lang="ko-KR" altLang="en-US" sz="2000" dirty="0">
                <a:latin typeface="210 디딤고딕 Light" panose="020B0600000101010101" charset="-127"/>
                <a:ea typeface="210 디딤고딕 Light" panose="020B0600000101010101" charset="-127"/>
              </a:rPr>
              <a:t>서울시 도시교통실 보행 정책과</a:t>
            </a:r>
          </a:p>
        </p:txBody>
      </p:sp>
    </p:spTree>
    <p:extLst>
      <p:ext uri="{BB962C8B-B14F-4D97-AF65-F5344CB8AC3E}">
        <p14:creationId xmlns:p14="http://schemas.microsoft.com/office/powerpoint/2010/main" val="224024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05823-0908-5213-76D6-479C3157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4E0732-AABD-2BD9-EF5C-C713321D0E4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E579A-A3A8-84AD-1042-EFBB9F5E5585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6A6C5D-3F02-C83A-D700-EAE66898779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2928A56-8620-52F5-184C-91EE9F82433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02EA9C-BC25-F7C0-404D-2E549C4C9267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목표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4E4180C-39A9-BDED-183C-D371103BDE60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FBDCF-5B40-A0A5-B923-D5E452679F4B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694D-0C5C-1F4B-1DFC-2B8A3BB8D7E2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9429BD6D-8A9F-D52F-5AA6-F7199455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548" y="2967865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52E37-606D-33C0-33CB-351BB4ACDA03}"/>
              </a:ext>
            </a:extLst>
          </p:cNvPr>
          <p:cNvSpPr txBox="1"/>
          <p:nvPr/>
        </p:nvSpPr>
        <p:spPr>
          <a:xfrm>
            <a:off x="12243786" y="7234064"/>
            <a:ext cx="42995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스마트 글래스를 임베디드 시스템으로 구현하여 비용적인 진입 장벽 해소</a:t>
            </a:r>
            <a:endParaRPr lang="ko-KR" altLang="en-US" sz="25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B4D999D-94DE-B910-6326-76BD48146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90" y="3185874"/>
            <a:ext cx="360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1BB145-2B72-748D-3118-FB2CB98BAAE2}"/>
              </a:ext>
            </a:extLst>
          </p:cNvPr>
          <p:cNvSpPr txBox="1"/>
          <p:nvPr/>
        </p:nvSpPr>
        <p:spPr>
          <a:xfrm>
            <a:off x="7279019" y="7618785"/>
            <a:ext cx="36755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사용자에게 위험이 되는 사물 위치를 </a:t>
            </a:r>
            <a:r>
              <a:rPr lang="en-US" altLang="ko-KR" sz="2500" dirty="0">
                <a:latin typeface="210 밀레니얼 Light" panose="020B0600000101010101" charset="-127"/>
                <a:ea typeface="210 밀레니얼 Light" panose="020B0600000101010101" charset="-127"/>
              </a:rPr>
              <a:t>TTS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를 사용해 안내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64908EF0-FCF6-98B1-AC8A-25840606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32" y="3403884"/>
            <a:ext cx="3600000" cy="3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279094-B61C-9AC2-F083-84A02BD71762}"/>
              </a:ext>
            </a:extLst>
          </p:cNvPr>
          <p:cNvSpPr txBox="1"/>
          <p:nvPr/>
        </p:nvSpPr>
        <p:spPr>
          <a:xfrm>
            <a:off x="2314253" y="7618785"/>
            <a:ext cx="3675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</a:rPr>
              <a:t>스마트 글래스를 활용한 위험한 사물 인식</a:t>
            </a:r>
          </a:p>
        </p:txBody>
      </p:sp>
    </p:spTree>
    <p:extLst>
      <p:ext uri="{BB962C8B-B14F-4D97-AF65-F5344CB8AC3E}">
        <p14:creationId xmlns:p14="http://schemas.microsoft.com/office/powerpoint/2010/main" val="19039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B251C-7D9B-D11D-A5F0-35727004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4EAB9F-40A9-5474-378A-250C464D7B6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99D7BA-7C79-9F9B-B87B-0BB813D983CA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E6AF42-045E-4CDC-F66D-413D861F61E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BD0F569-A949-C5FE-5D21-AC5F825AB7C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342665C-B960-AE96-A8AC-8876E2005F6C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효과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66F3D20-7F7C-DF20-48F4-9D552E0A74E6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480A94-3B69-0600-CE45-613CE029E2B1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1.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주제 개요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EF698C4-7E18-78E9-58F7-D636E153D9C8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1443D-AB63-E742-BB4E-0586DF83C2EA}"/>
              </a:ext>
            </a:extLst>
          </p:cNvPr>
          <p:cNvSpPr txBox="1"/>
          <p:nvPr/>
        </p:nvSpPr>
        <p:spPr>
          <a:xfrm>
            <a:off x="1981200" y="3565808"/>
            <a:ext cx="144780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본 어플리케이션 개발로 시각 장애인 보행의 안전성을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비용에 대한 부담을 줄여 </a:t>
            </a:r>
            <a:r>
              <a:rPr lang="ko-KR" altLang="en-US" sz="3000" dirty="0">
                <a:latin typeface="210 밀레니얼 Light" panose="020B0600000101010101" charset="-127"/>
                <a:ea typeface="210 밀레니얼 Light" panose="020B0600000101010101" charset="-127"/>
              </a:rPr>
              <a:t>서비스 접근성을 높인다</a:t>
            </a:r>
            <a:r>
              <a:rPr lang="en-US" altLang="ko-KR" sz="30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</a:p>
          <a:p>
            <a:pPr marL="342900" indent="-34290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TTS </a:t>
            </a: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기술을 </a:t>
            </a:r>
            <a:r>
              <a:rPr lang="ko-KR" altLang="en-US" sz="3000" b="0" i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이용해 사용자가 보행 </a:t>
            </a:r>
            <a:r>
              <a:rPr lang="ko-KR" altLang="en-US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위험요소의 위치를 인식할 수 있도록 한다</a:t>
            </a:r>
            <a:r>
              <a:rPr lang="en-US" altLang="ko-KR" sz="3000" b="0" i="0" dirty="0">
                <a:effectLst/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  <a:endParaRPr lang="ko-KR" altLang="en-US" sz="3000" dirty="0">
              <a:latin typeface="210 밀레니얼" panose="020B0600000101010101" charset="-127"/>
              <a:ea typeface="210 밀레니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8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12C56-1C88-F274-D502-64D3CF23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7F3141-7F32-B295-D1B8-34A09FFFDF5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D4F960-F1E3-B6CB-978D-D7D2871B8F4C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084F55-A5E6-4CAD-41CA-C833E911688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670C655-4942-FE5C-C770-760B67603865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1DF3B7E-FE49-EAE1-1B8B-9A9FD609AB6E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EYE-U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381217A-8A83-8379-FB8A-48E97AB0E841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DBD4A-BF13-0147-F1D3-DC645E22A589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562E2FC-B7F8-8527-44D2-726A35C7F00A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신발류, 스크린샷, 의류, 야외이(가) 표시된 사진&#10;&#10;자동 생성된 설명">
            <a:extLst>
              <a:ext uri="{FF2B5EF4-FFF2-40B4-BE49-F238E27FC236}">
                <a16:creationId xmlns:a16="http://schemas.microsoft.com/office/drawing/2014/main" id="{F0C41FD6-8C61-7CE2-87EE-8EFD1DB6A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86828"/>
            <a:ext cx="3562350" cy="486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DCDA-C28C-37C7-D353-40E305435AAC}"/>
              </a:ext>
            </a:extLst>
          </p:cNvPr>
          <p:cNvSpPr txBox="1"/>
          <p:nvPr/>
        </p:nvSpPr>
        <p:spPr>
          <a:xfrm>
            <a:off x="9143998" y="3938559"/>
            <a:ext cx="632460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장애물 탐지 및 네비게이션 기능 탑재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6C595-2D8C-DB99-96D4-4676C700C40C}"/>
              </a:ext>
            </a:extLst>
          </p:cNvPr>
          <p:cNvSpPr txBox="1"/>
          <p:nvPr/>
        </p:nvSpPr>
        <p:spPr>
          <a:xfrm>
            <a:off x="9143998" y="5719876"/>
            <a:ext cx="6324602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스마트폰의 카메라를 이용하여 행동에 제약이 생김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단순 진동으로만 위험 요소를 안내해 위치를 파악하기 힘듦</a:t>
            </a:r>
          </a:p>
        </p:txBody>
      </p:sp>
    </p:spTree>
    <p:extLst>
      <p:ext uri="{BB962C8B-B14F-4D97-AF65-F5344CB8AC3E}">
        <p14:creationId xmlns:p14="http://schemas.microsoft.com/office/powerpoint/2010/main" val="225979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62E73-E789-5010-3D74-99863C9F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8D9333-5299-50EA-8C71-0E4DC7F74F7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CA8D67-3259-4736-C60D-FB5571CF9FC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4EB8EA-955E-F621-4EE4-328ED86DAF7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429FFD3-540B-18F5-1FB5-D8435227046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B77731-7A73-CF24-F45F-C17B963638DA}"/>
              </a:ext>
            </a:extLst>
          </p:cNvPr>
          <p:cNvSpPr txBox="1"/>
          <p:nvPr/>
        </p:nvSpPr>
        <p:spPr>
          <a:xfrm>
            <a:off x="6342576" y="2032666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마이 아이 프로</a:t>
            </a:r>
            <a:endParaRPr lang="en-US" sz="580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F1E163E-EDB7-83B0-4641-F6927D9F9FA7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46174C-0522-6EB3-E289-385D19B92F0A}"/>
              </a:ext>
            </a:extLst>
          </p:cNvPr>
          <p:cNvSpPr txBox="1"/>
          <p:nvPr/>
        </p:nvSpPr>
        <p:spPr>
          <a:xfrm>
            <a:off x="990600" y="85229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2.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관련 연구 및 사례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BEAFE04-F8A7-7A25-772C-53CE640CAFAB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1FE90-1650-32C0-28CD-96299D56856B}"/>
              </a:ext>
            </a:extLst>
          </p:cNvPr>
          <p:cNvSpPr txBox="1"/>
          <p:nvPr/>
        </p:nvSpPr>
        <p:spPr>
          <a:xfrm>
            <a:off x="9143998" y="3966322"/>
            <a:ext cx="6324602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210 밀레니얼 Light" panose="020B0600000101010101" charset="-127"/>
                <a:ea typeface="210 밀레니얼 Light" panose="020B0600000101010101" charset="-127"/>
              </a:rPr>
              <a:t>장점</a:t>
            </a:r>
            <a:endParaRPr lang="en-US" altLang="ko-KR" sz="280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latin typeface="210 밀레니얼 Light" panose="020B0600000101010101" charset="-127"/>
                <a:ea typeface="210 밀레니얼 Light" panose="020B0600000101010101" charset="-127"/>
              </a:rPr>
              <a:t>글자 읽기 기능 및 사물 인식 기능을 이용한 사람의 구분이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D0E99-0650-67C2-E77C-0761AEDE23C9}"/>
              </a:ext>
            </a:extLst>
          </p:cNvPr>
          <p:cNvSpPr txBox="1"/>
          <p:nvPr/>
        </p:nvSpPr>
        <p:spPr>
          <a:xfrm>
            <a:off x="9143998" y="6124612"/>
            <a:ext cx="6324602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단점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시각 장애인을 위한 도구는 맞지만 보행을 위한 디바이스가 아닌 사물 인식 및 도서 읽기 기능이 있는 디바이스로 응용 분야가 다르다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9" name="그림 8" descr="안경, 시력 관리, 유리이(가) 표시된 사진&#10;&#10;자동 생성된 설명">
            <a:extLst>
              <a:ext uri="{FF2B5EF4-FFF2-40B4-BE49-F238E27FC236}">
                <a16:creationId xmlns:a16="http://schemas.microsoft.com/office/drawing/2014/main" id="{466B5FDB-6C4D-8B2F-8D20-7C4422B7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19" y="4250817"/>
            <a:ext cx="5359086" cy="35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83E1F-D7D6-AF1D-3E17-395B19FF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96373D-1B47-5343-6F7E-AE85368B4A2F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7127BE-4A29-4454-1971-0AF4D836CEF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721E6A-0976-E930-55D6-EF02876A3B0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0D37153-04FF-42AA-ACCA-3F90BEC61F3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3162D29-EBD2-9B7B-0EE5-4DC413EFF014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07913-8315-CD64-D209-30DC9354790C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721CD8F-9DC7-1532-F16D-78B7A2125A93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CDDFC4-4388-AF44-34A5-887412DD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1093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E85260-215F-4C16-A9E4-82B8B7A6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349156"/>
            <a:ext cx="7505698" cy="7505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4F474-8029-899C-A16F-029CFA9B7D09}"/>
              </a:ext>
            </a:extLst>
          </p:cNvPr>
          <p:cNvSpPr txBox="1"/>
          <p:nvPr/>
        </p:nvSpPr>
        <p:spPr>
          <a:xfrm>
            <a:off x="6111137" y="8710290"/>
            <a:ext cx="606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실시간으로 촬영된 영상을 서버에 전송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43D6215-B4A6-793E-6EE6-F8F99042FA98}"/>
              </a:ext>
            </a:extLst>
          </p:cNvPr>
          <p:cNvSpPr/>
          <p:nvPr/>
        </p:nvSpPr>
        <p:spPr>
          <a:xfrm>
            <a:off x="1870365" y="3238499"/>
            <a:ext cx="2078180" cy="1679864"/>
          </a:xfrm>
          <a:prstGeom prst="wedgeRoundRectCallout">
            <a:avLst/>
          </a:prstGeom>
          <a:solidFill>
            <a:srgbClr val="CEE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D9026-EB46-E7A1-1B19-D56B4E3FD922}"/>
              </a:ext>
            </a:extLst>
          </p:cNvPr>
          <p:cNvSpPr txBox="1"/>
          <p:nvPr/>
        </p:nvSpPr>
        <p:spPr>
          <a:xfrm>
            <a:off x="2130135" y="3619499"/>
            <a:ext cx="195695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210 밀레니얼 Light"/>
                <a:ea typeface="210 밀레니얼 Light"/>
                <a:cs typeface="Calibri"/>
              </a:rPr>
              <a:t>ESP32 </a:t>
            </a:r>
            <a:r>
              <a:rPr lang="ko-KR" altLang="en-US" sz="2800" err="1">
                <a:solidFill>
                  <a:schemeClr val="bg1"/>
                </a:solidFill>
                <a:latin typeface="210 밀레니얼 Light"/>
                <a:ea typeface="210 밀레니얼 Light"/>
                <a:cs typeface="Calibri"/>
              </a:rPr>
              <a:t>cam</a:t>
            </a:r>
            <a:endParaRPr lang="ko-KR" altLang="en-US" sz="2800" err="1">
              <a:solidFill>
                <a:schemeClr val="bg1"/>
              </a:solidFill>
              <a:latin typeface="210 밀레니얼 Light"/>
              <a:ea typeface="210 밀레니얼 Light"/>
            </a:endParaRPr>
          </a:p>
        </p:txBody>
      </p:sp>
      <p:pic>
        <p:nvPicPr>
          <p:cNvPr id="10" name="그림 9" descr="AWS IoT 1-Click - Google Play 앱">
            <a:extLst>
              <a:ext uri="{FF2B5EF4-FFF2-40B4-BE49-F238E27FC236}">
                <a16:creationId xmlns:a16="http://schemas.microsoft.com/office/drawing/2014/main" id="{E19A3F40-43CE-91DE-260B-8CCF845F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991" y="3245427"/>
            <a:ext cx="8146471" cy="4107872"/>
          </a:xfrm>
          <a:prstGeom prst="rect">
            <a:avLst/>
          </a:prstGeom>
        </p:spPr>
      </p:pic>
      <p:pic>
        <p:nvPicPr>
          <p:cNvPr id="12" name="그림 11" descr="MQTT] 실습 - 기초">
            <a:extLst>
              <a:ext uri="{FF2B5EF4-FFF2-40B4-BE49-F238E27FC236}">
                <a16:creationId xmlns:a16="http://schemas.microsoft.com/office/drawing/2014/main" id="{8D5EEC68-CB14-5B22-C07F-4E2D24354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121" y="2680854"/>
            <a:ext cx="2158712" cy="1842655"/>
          </a:xfrm>
          <a:prstGeom prst="rect">
            <a:avLst/>
          </a:prstGeom>
        </p:spPr>
      </p:pic>
      <p:pic>
        <p:nvPicPr>
          <p:cNvPr id="13" name="그림 12" descr="야외, 바퀴, 육상 차량, 도로이(가) 표시된 사진&#10;&#10;자동 생성된 설명">
            <a:extLst>
              <a:ext uri="{FF2B5EF4-FFF2-40B4-BE49-F238E27FC236}">
                <a16:creationId xmlns:a16="http://schemas.microsoft.com/office/drawing/2014/main" id="{C6A948F7-95B9-2B8A-48F7-311F8D107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360" y="6056678"/>
            <a:ext cx="1801846" cy="2924100"/>
          </a:xfrm>
          <a:prstGeom prst="rect">
            <a:avLst/>
          </a:prstGeom>
        </p:spPr>
      </p:pic>
      <p:pic>
        <p:nvPicPr>
          <p:cNvPr id="15" name="그림 14" descr="야외, 바퀴, 육상 차량, 도로이(가) 표시된 사진&#10;&#10;자동 생성된 설명">
            <a:extLst>
              <a:ext uri="{FF2B5EF4-FFF2-40B4-BE49-F238E27FC236}">
                <a16:creationId xmlns:a16="http://schemas.microsoft.com/office/drawing/2014/main" id="{40B320B5-9E93-1138-9967-0BACE0FF2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769" y="5779587"/>
            <a:ext cx="1801846" cy="29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9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16443-8270-B06B-9E91-5BE28EE7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099558-64A5-3023-EDA4-5D212126D846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3F4045-AF55-043A-B445-818CEA6D9E4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BA3D8B-8C8F-0F06-C1A1-5DF8184D85C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5323F225-DD2D-E8E4-9A62-9E6526318F67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C0F3FA9-380C-7B07-891F-24F42B0D0243}"/>
              </a:ext>
            </a:extLst>
          </p:cNvPr>
          <p:cNvSpPr txBox="1"/>
          <p:nvPr/>
        </p:nvSpPr>
        <p:spPr>
          <a:xfrm>
            <a:off x="7443971" y="3603909"/>
            <a:ext cx="3411127" cy="19351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D24D7C-3DFC-AEFE-2747-98BF8753F37B}"/>
              </a:ext>
            </a:extLst>
          </p:cNvPr>
          <p:cNvSpPr txBox="1"/>
          <p:nvPr/>
        </p:nvSpPr>
        <p:spPr>
          <a:xfrm>
            <a:off x="990600" y="852295"/>
            <a:ext cx="56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3. </a:t>
            </a:r>
            <a:r>
              <a:rPr lang="ko-KR" altLang="en-US" sz="4000" b="1">
                <a:solidFill>
                  <a:srgbClr val="567F98"/>
                </a:solidFill>
                <a:latin typeface="210 밀레니얼" panose="020B0600000101010101" charset="-127"/>
                <a:ea typeface="210 밀레니얼" panose="020B0600000101010101" charset="-127"/>
              </a:rPr>
              <a:t>시스템 수행 시나리오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492E2B-3853-8D47-32E6-DC2D40C77CA7}"/>
              </a:ext>
            </a:extLst>
          </p:cNvPr>
          <p:cNvSpPr txBox="1"/>
          <p:nvPr/>
        </p:nvSpPr>
        <p:spPr>
          <a:xfrm>
            <a:off x="16318844" y="970456"/>
            <a:ext cx="948076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TripleK</a:t>
            </a:r>
          </a:p>
        </p:txBody>
      </p:sp>
      <p:pic>
        <p:nvPicPr>
          <p:cNvPr id="8" name="그림 7" descr="그래픽, 폰트, 상징, 블랙이(가) 표시된 사진&#10;&#10;자동 생성된 설명">
            <a:extLst>
              <a:ext uri="{FF2B5EF4-FFF2-40B4-BE49-F238E27FC236}">
                <a16:creationId xmlns:a16="http://schemas.microsoft.com/office/drawing/2014/main" id="{CE7B9945-EA72-9603-133C-C8134165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38" y="3561006"/>
            <a:ext cx="3250794" cy="325079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30BC8DA3-CA78-0D9C-7D45-2C6E2E15B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8" y="4373418"/>
            <a:ext cx="1625970" cy="1625970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8595642F-DB84-21F9-FF29-A2B7E1B96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2" y="3813071"/>
            <a:ext cx="2815938" cy="2971800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B3EABBDC-5D00-D728-7B2F-375B6B0C5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161" y="4576803"/>
            <a:ext cx="1219200" cy="1219200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9D4EB56-38AB-E7AB-AADC-C9EBE9150A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70" y="3553298"/>
            <a:ext cx="3023755" cy="3023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B58B4-5B0D-0C70-DEA4-800CE1D67A88}"/>
              </a:ext>
            </a:extLst>
          </p:cNvPr>
          <p:cNvSpPr txBox="1"/>
          <p:nvPr/>
        </p:nvSpPr>
        <p:spPr>
          <a:xfrm>
            <a:off x="5727362" y="8686656"/>
            <a:ext cx="683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210 밀레니얼 Light" panose="020B0600000101010101" charset="-127"/>
                <a:ea typeface="210 밀레니얼 Light" panose="020B0600000101010101" charset="-127"/>
              </a:rPr>
              <a:t>서버로 전달된 영상을 처리하여 데이터 추출</a:t>
            </a:r>
          </a:p>
        </p:txBody>
      </p:sp>
      <p:pic>
        <p:nvPicPr>
          <p:cNvPr id="7" name="그림 6" descr="야외, 바퀴, 육상 차량, 도로이(가) 표시된 사진&#10;&#10;자동 생성된 설명">
            <a:extLst>
              <a:ext uri="{FF2B5EF4-FFF2-40B4-BE49-F238E27FC236}">
                <a16:creationId xmlns:a16="http://schemas.microsoft.com/office/drawing/2014/main" id="{436691E0-54E1-09DE-0238-90E788AE2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18" y="2743634"/>
            <a:ext cx="3342410" cy="5094143"/>
          </a:xfrm>
          <a:prstGeom prst="rect">
            <a:avLst/>
          </a:prstGeom>
        </p:spPr>
      </p:pic>
      <p:pic>
        <p:nvPicPr>
          <p:cNvPr id="13" name="그림 12" descr="야외, 텍스트, 차량, 바퀴이(가) 표시된 사진&#10;&#10;자동 생성된 설명">
            <a:extLst>
              <a:ext uri="{FF2B5EF4-FFF2-40B4-BE49-F238E27FC236}">
                <a16:creationId xmlns:a16="http://schemas.microsoft.com/office/drawing/2014/main" id="{06FCE8DE-95F7-1F01-EABB-B3DB927B2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2420" y="2565689"/>
            <a:ext cx="3958070" cy="5276849"/>
          </a:xfrm>
          <a:prstGeom prst="rect">
            <a:avLst/>
          </a:prstGeom>
        </p:spPr>
      </p:pic>
      <p:pic>
        <p:nvPicPr>
          <p:cNvPr id="14" name="그림 13" descr="스크린샷, 텍스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BB7E8B48-5089-DA77-0EDD-D4D5C9B47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7274" y="3567111"/>
            <a:ext cx="4173682" cy="32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7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770</Words>
  <Application>Microsoft Office PowerPoint</Application>
  <PresentationFormat>사용자 지정</PresentationFormat>
  <Paragraphs>198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210 디딤고딕 Light</vt:lpstr>
      <vt:lpstr>210 밀레니얼 Light</vt:lpstr>
      <vt:lpstr>inherit</vt:lpstr>
      <vt:lpstr>210 디딤고딕</vt:lpstr>
      <vt:lpstr>Calibri</vt:lpstr>
      <vt:lpstr>gg sans</vt:lpstr>
      <vt:lpstr>Arial</vt:lpstr>
      <vt:lpstr>210 밀레니얼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진우 김</cp:lastModifiedBy>
  <cp:revision>12</cp:revision>
  <dcterms:created xsi:type="dcterms:W3CDTF">2006-08-16T00:00:00Z</dcterms:created>
  <dcterms:modified xsi:type="dcterms:W3CDTF">2024-11-26T05:27:05Z</dcterms:modified>
  <dc:identifier>DAGW0uyxRI8</dc:identifier>
</cp:coreProperties>
</file>